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78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4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706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891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31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3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1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23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32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2256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934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08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C4C4B-EEAB-4E14-951D-75798E51FC07}" type="datetimeFigureOut">
              <a:rPr lang="ru-RU" smtClean="0"/>
              <a:t>чт 05.11.20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2CC9A-0828-447C-B8AD-92CED7A524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12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155448"/>
            <a:ext cx="12192000" cy="864108"/>
          </a:xfrm>
          <a:solidFill>
            <a:schemeClr val="accent2">
              <a:lumMod val="60000"/>
              <a:lumOff val="40000"/>
            </a:schemeClr>
          </a:solidFill>
        </p:spPr>
        <p:txBody>
          <a:bodyPr anchor="t">
            <a:normAutofit/>
          </a:bodyPr>
          <a:lstStyle/>
          <a:p>
            <a:r>
              <a:rPr lang="ru-RU" sz="3200" b="1" i="1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ru-RU" sz="3600" b="1" i="1" smtClean="0">
                <a:solidFill>
                  <a:schemeClr val="accent2">
                    <a:lumMod val="75000"/>
                  </a:schemeClr>
                </a:solidFill>
              </a:rPr>
              <a:t>Оскорбление 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в сети интернет и социальных сетях</a:t>
            </a:r>
            <a:endParaRPr lang="ru-RU" sz="36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708660"/>
            <a:ext cx="12175000" cy="614934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</a:rPr>
              <a:t>В МАДОУ №1 «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Сказка» уже привычным делом стало общение родителей в групповых чатах. Социальные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сети являются одним из самых популярных мест в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Интернете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. В них регистрируются люди всех возрастов – от детей до пенсионеров. В этих местах очень часты случаи оскорбления, потому что люди чувствуют свою безнаказанность. Они не всегда задумываются, что их действия не являются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законными.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Оскорбление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в социальных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сетях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может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нести за собой страшные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последствия для участника группы.</a:t>
            </a: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В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связи с этими фактами в Российском законодательстве появилась статья за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оскорбление в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Интернете (282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УК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РФ).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В статье указано, что любые действия с направленностью на возбуждение вражды или ненависти и на унижение достоинства по половым, расовым, национальным и религиозным признакам, которые совершаются публично или с использования интернета должны повлечь за собой ответственность. Это может быть выплата довольно крупного штрафа за оскорбление в интернете (300-500 тысяч рублей) или наказание принудительными работами. Также наказуемые могут быть лишены права заниматься определенной деятельностью и занимать определенные должности около 3-5 лет. В особых случаях это может быть даже лишение свободы на 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срок 2-5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лет.</a:t>
            </a: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Данная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</a:rPr>
              <a:t>статья является гарантом наказания обидчика, при условии возможности доказать его вину</a:t>
            </a: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. Педагоги МАДОУ №1 «Сказка» призывает всех участников групп быть предельно вежливыми, аккуратными в высказываниях, общаясь в родительских группах! </a:t>
            </a:r>
          </a:p>
          <a:p>
            <a:pPr>
              <a:lnSpc>
                <a:spcPct val="100000"/>
              </a:lnSpc>
            </a:pPr>
            <a:r>
              <a:rPr lang="ru-RU" sz="2000" b="1" i="1" u="sng" dirty="0" smtClean="0">
                <a:solidFill>
                  <a:schemeClr val="accent2">
                    <a:lumMod val="50000"/>
                  </a:schemeClr>
                </a:solidFill>
              </a:rPr>
              <a:t>Не забывайте, </a:t>
            </a:r>
          </a:p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что оскорбление в Интернете </a:t>
            </a:r>
            <a:r>
              <a:rPr lang="ru-RU" sz="2000" b="1" i="1" smtClean="0">
                <a:solidFill>
                  <a:schemeClr val="accent2">
                    <a:lumMod val="50000"/>
                  </a:schemeClr>
                </a:solidFill>
              </a:rPr>
              <a:t>ранит так же, </a:t>
            </a:r>
            <a:r>
              <a:rPr lang="ru-RU" sz="2000" b="1" i="1" dirty="0" smtClean="0">
                <a:solidFill>
                  <a:schemeClr val="accent2">
                    <a:lumMod val="50000"/>
                  </a:schemeClr>
                </a:solidFill>
              </a:rPr>
              <a:t>как и в реальной жизни!</a:t>
            </a:r>
            <a:endParaRPr lang="ru-RU" sz="2000" b="1" i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Picture 2" descr="https://sun1-87.userapi.com/c830208/v830208751/b44ba/MgHv296Afa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809"/>
            <a:ext cx="1445749" cy="87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 descr="https://static.barahla.net/images/content/2018/06/24/c/a/6Psjx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3"/>
          <a:stretch/>
        </p:blipFill>
        <p:spPr bwMode="auto">
          <a:xfrm>
            <a:off x="10319110" y="5634354"/>
            <a:ext cx="1405889" cy="10293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6082175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256</Words>
  <Application>Microsoft Office PowerPoint</Application>
  <PresentationFormat>Произвольный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Оскорбление в сети интернет и социальных сетях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Оскорбление в сети интернет и социальных сетях</dc:title>
  <dc:creator>RePack by Diakov</dc:creator>
  <cp:lastModifiedBy>RePack by Diakov</cp:lastModifiedBy>
  <cp:revision>8</cp:revision>
  <dcterms:created xsi:type="dcterms:W3CDTF">2020-11-05T04:43:52Z</dcterms:created>
  <dcterms:modified xsi:type="dcterms:W3CDTF">2020-11-05T07:35:58Z</dcterms:modified>
</cp:coreProperties>
</file>