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59" r:id="rId6"/>
    <p:sldId id="277" r:id="rId7"/>
    <p:sldId id="278" r:id="rId8"/>
    <p:sldId id="260" r:id="rId9"/>
    <p:sldId id="279" r:id="rId10"/>
    <p:sldId id="261" r:id="rId11"/>
    <p:sldId id="280" r:id="rId12"/>
    <p:sldId id="262" r:id="rId13"/>
    <p:sldId id="281" r:id="rId14"/>
    <p:sldId id="263" r:id="rId15"/>
    <p:sldId id="282" r:id="rId16"/>
    <p:sldId id="264" r:id="rId17"/>
    <p:sldId id="283" r:id="rId18"/>
    <p:sldId id="265" r:id="rId19"/>
    <p:sldId id="284" r:id="rId20"/>
    <p:sldId id="266" r:id="rId21"/>
    <p:sldId id="285" r:id="rId22"/>
    <p:sldId id="267" r:id="rId23"/>
    <p:sldId id="286" r:id="rId24"/>
    <p:sldId id="268" r:id="rId25"/>
    <p:sldId id="287" r:id="rId26"/>
    <p:sldId id="269" r:id="rId27"/>
    <p:sldId id="288" r:id="rId28"/>
    <p:sldId id="270" r:id="rId29"/>
    <p:sldId id="289" r:id="rId30"/>
    <p:sldId id="271" r:id="rId31"/>
    <p:sldId id="290" r:id="rId32"/>
    <p:sldId id="272" r:id="rId33"/>
    <p:sldId id="291" r:id="rId34"/>
    <p:sldId id="273" r:id="rId35"/>
    <p:sldId id="292" r:id="rId36"/>
    <p:sldId id="274" r:id="rId37"/>
    <p:sldId id="293" r:id="rId38"/>
    <p:sldId id="275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1-001-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9734" y="214290"/>
            <a:ext cx="7154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№1 «Сказка»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1357298"/>
            <a:ext cx="5058591" cy="1998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ПРЕЗЕНТАЦИЯ </a:t>
            </a:r>
            <a:r>
              <a:rPr lang="ru-RU" sz="2400" b="1" cap="all" spc="0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Профилактике детского 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дорожно – транспортного 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травматизма </a:t>
            </a:r>
            <a:endParaRPr lang="ru-RU" sz="2400" b="1" cap="all" spc="0" dirty="0">
              <a:ln/>
              <a:solidFill>
                <a:schemeClr val="tx2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0037.JPG"/>
          <p:cNvPicPr>
            <a:picLocks noChangeAspect="1"/>
          </p:cNvPicPr>
          <p:nvPr/>
        </p:nvPicPr>
        <p:blipFill>
          <a:blip r:embed="rId3" cstate="print"/>
          <a:srcRect t="31250" r="17969" b="6332"/>
          <a:stretch>
            <a:fillRect/>
          </a:stretch>
        </p:blipFill>
        <p:spPr>
          <a:xfrm>
            <a:off x="714348" y="0"/>
            <a:ext cx="7286644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000396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проспекты и бульвары —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Всюду улицы шумны,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Проходи по тротуару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Только с правой стороны!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Тут шалить, мешать народу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За-пре-ща-ет-ся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Быть примерным пешеходом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Разрешается...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_0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0"/>
            <a:ext cx="7022592" cy="542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000396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Посреди дороги дети,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всегда за них в ответе.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 не плакал их родитель,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Будь внимательней, водитель!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0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0"/>
            <a:ext cx="7022592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000396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Всем знакомые полоски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Знают дети, знает взрослый.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ту сторону ведет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Пешеходный переход.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_0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0"/>
            <a:ext cx="7022592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000396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городу, по улице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ходят просто так.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Когда не знаешь правила,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Легко попасть впросак.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время будь внимательным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помни наперед: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Свои имеют правила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Шофер и пешеход.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02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0"/>
            <a:ext cx="7072362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000396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Машина, машина, машина моя!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Шофер невелик и сама ты мала.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нас постовой не пустит с тобой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Проехать по улице, по мостовой.</a:t>
            </a:r>
          </a:p>
          <a:p>
            <a:pPr algn="ctr"/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1-001-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14612" y="1357298"/>
            <a:ext cx="6000792" cy="21431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«лучший друг ребят – 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Пешеходный переход</a:t>
            </a:r>
            <a:r>
              <a:rPr lang="ru-RU" sz="2400" b="1" cap="all" spc="0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r>
              <a:rPr lang="ru-RU" sz="2400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2400" b="1" cap="all" spc="0" dirty="0">
              <a:ln/>
              <a:solidFill>
                <a:schemeClr val="tx2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_0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5" y="0"/>
            <a:ext cx="7000925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000396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улице нашей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Машины-машины,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Машины малютки,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Машины большие.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Спешат грузовые,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Фырчат легковые.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Торопятся, мчатся,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будто живые.</a:t>
            </a:r>
          </a:p>
          <a:p>
            <a:pPr algn="ctr"/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0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0"/>
            <a:ext cx="7022592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214710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Знает каждый гражданин,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в любое время года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Мостовая – для машин,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Тротуар – для пешехода!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Нельзя играть на мостовой!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Ведь ты рискуешь головой!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На мостовой – не играть, не кататься,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хотите здоровым остаться!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_0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0"/>
            <a:ext cx="7143800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214710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 дорожных на свете немало,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бы их выучить вам не мешало.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 основное из правил движенья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Знать как таблицу должны умноженья!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0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0"/>
            <a:ext cx="7072330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214710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любого перекрестка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 встречает светофор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заводит очень просто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пешеходом разговор: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Cвет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зеленый- проходи!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Желтый - лучше подожди!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свет зажжется красный -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Значит,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Двигаться опасно!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Стой!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_0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0"/>
            <a:ext cx="6929454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214710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Автокресло всем ребятам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сомнения купить,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Правильно установить.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Малыша в нём пристегнуть,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Вот тогда смелее, в путь!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7" name="Блок-схема: память с посл. доступом 6"/>
          <p:cNvSpPr/>
          <p:nvPr/>
        </p:nvSpPr>
        <p:spPr>
          <a:xfrm flipH="1">
            <a:off x="2928926" y="357166"/>
            <a:ext cx="4143404" cy="2928958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дороге должен каждый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движенья знать,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И, конечно, очень важно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Их, ребята, выполнять!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ФОТО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0"/>
            <a:ext cx="5444489" cy="5535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214710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Мамы, папы, все родители,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Многие из вас водители.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 закон не нарушайте,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кресло деточку сажайте.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ведь совсем несложно,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Пристегнул – и ехать можно.</a:t>
            </a:r>
          </a:p>
          <a:p>
            <a:pPr algn="ctr"/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ОТО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0"/>
            <a:ext cx="6929486" cy="5498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214710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Прежде чем за руль садиться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Нужно вам не полениться,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Обеспечить не спеша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Безопасность малыша!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настя\Desktop\ролик по пдд\фото для ролика\ФОТО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0"/>
            <a:ext cx="7000892" cy="5342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72032" cy="3286148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малыш и дошколёнок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Должен знать уже с пелёнок,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Прежде чем пуститься в путь,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Пристегнуться не забудь.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Пусть услышит целый мир,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Ребёнок – главный пассажир!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Жизнь его ценна, ты знаешь,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Пристегнёшь – не потеряешь!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ФОТО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0"/>
            <a:ext cx="7143768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214710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инспектора движенья!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Заявляем мы всерьёз,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движения мы знаем,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Их предельно строго соблюдаем,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Злостных нарушителей, конечно, выявляем.</a:t>
            </a:r>
          </a:p>
          <a:p>
            <a:pPr algn="ctr"/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_0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0"/>
            <a:ext cx="7000924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214710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Помогает с давних пор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Детям, друг наш - СВЕТОФОР.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Объяснит без напряженья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Детям правила движенья.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настя\Desktop\ролик по пдд\фото для ролика\DSC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0"/>
            <a:ext cx="6847690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143404" cy="2928958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Красный свет вам скажет: «Нет!» —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Сдержанно и строго.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Желтый свет дает совет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Подождать немного.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зеленый свет горит: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«Проходите», — говорит.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_0022.JPG"/>
          <p:cNvPicPr>
            <a:picLocks noChangeAspect="1"/>
          </p:cNvPicPr>
          <p:nvPr/>
        </p:nvPicPr>
        <p:blipFill>
          <a:blip r:embed="rId3" cstate="print"/>
          <a:srcRect t="21337"/>
          <a:stretch>
            <a:fillRect/>
          </a:stretch>
        </p:blipFill>
        <p:spPr>
          <a:xfrm>
            <a:off x="642910" y="0"/>
            <a:ext cx="7143800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857784" cy="3643338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Каждый знает пешеход,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Знают и водители.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Знак «Пешеходный переход»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Значит: «Пожалуйста, проходите Вы!»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Влево, вправо посмотри-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Машины стоят, тогда иди!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дороге не зевай!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Быстро по пешеходному переходу шагай!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Движение не задерживай!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_0032.JPG"/>
          <p:cNvPicPr>
            <a:picLocks noChangeAspect="1"/>
          </p:cNvPicPr>
          <p:nvPr/>
        </p:nvPicPr>
        <p:blipFill>
          <a:blip r:embed="rId3" cstate="print"/>
          <a:srcRect r="21094" b="13672"/>
          <a:stretch>
            <a:fillRect/>
          </a:stretch>
        </p:blipFill>
        <p:spPr>
          <a:xfrm>
            <a:off x="714348" y="0"/>
            <a:ext cx="7000892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поли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428868"/>
            <a:ext cx="2599274" cy="3376068"/>
          </a:xfrm>
          <a:prstGeom prst="rect">
            <a:avLst/>
          </a:prstGeom>
        </p:spPr>
      </p:pic>
      <p:sp>
        <p:nvSpPr>
          <p:cNvPr id="8" name="Блок-схема: память с посл. доступом 7"/>
          <p:cNvSpPr/>
          <p:nvPr/>
        </p:nvSpPr>
        <p:spPr>
          <a:xfrm flipH="1">
            <a:off x="3000364" y="357166"/>
            <a:ext cx="4500594" cy="3000396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Пешеходная дорожка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машин его спасет,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Ведь ходить по той дорожке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Может только пешеход!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иду по тротуару,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Здесь машинам нет пути!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494</Words>
  <PresentationFormat>Экран (4:3)</PresentationFormat>
  <Paragraphs>114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настя</cp:lastModifiedBy>
  <cp:revision>14</cp:revision>
  <dcterms:created xsi:type="dcterms:W3CDTF">2018-04-03T03:45:17Z</dcterms:created>
  <dcterms:modified xsi:type="dcterms:W3CDTF">2018-04-04T04:07:15Z</dcterms:modified>
</cp:coreProperties>
</file>